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5" r:id="rId2"/>
    <p:sldId id="267" r:id="rId3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79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150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73234-FDB0-4BE9-8186-6D2927EC981F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FC140-0D8F-46AE-B0B9-94971003D1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171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317-586D-430B-A032-F9518BB02946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16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317-586D-430B-A032-F9518BB02946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6072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317-586D-430B-A032-F9518BB02946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5672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317-586D-430B-A032-F9518BB02946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6323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317-586D-430B-A032-F9518BB02946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260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317-586D-430B-A032-F9518BB02946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17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317-586D-430B-A032-F9518BB02946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008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317-586D-430B-A032-F9518BB02946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1759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317-586D-430B-A032-F9518BB02946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8175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317-586D-430B-A032-F9518BB02946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0123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317-586D-430B-A032-F9518BB02946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1972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5">
            <a:extLst>
              <a:ext uri="{FF2B5EF4-FFF2-40B4-BE49-F238E27FC236}">
                <a16:creationId xmlns:a16="http://schemas.microsoft.com/office/drawing/2014/main" id="{5BBAA113-ED0C-035F-F1A1-8E0AB538F988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584901555"/>
              </p:ext>
            </p:extLst>
          </p:nvPr>
        </p:nvGraphicFramePr>
        <p:xfrm>
          <a:off x="0" y="0"/>
          <a:ext cx="9144000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811357437"/>
                    </a:ext>
                  </a:extLst>
                </a:gridCol>
              </a:tblGrid>
              <a:tr h="1099813">
                <a:tc>
                  <a:txBody>
                    <a:bodyPr/>
                    <a:lstStyle/>
                    <a:p>
                      <a:pPr algn="ctr"/>
                      <a:endParaRPr kumimoji="1" lang="ja-JP" altLang="en-US" sz="4800" spc="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1977848"/>
                  </a:ext>
                </a:extLst>
              </a:tr>
              <a:tr h="498005"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9564111"/>
                  </a:ext>
                </a:extLst>
              </a:tr>
              <a:tr h="5260181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kumimoji="1" lang="ja-JP" altLang="en-US" sz="3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7480175"/>
                  </a:ext>
                </a:extLst>
              </a:tr>
            </a:tbl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0F317-586D-430B-A032-F9518BB02946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EEC844BB-5511-EC0C-2622-482B4852F69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50" y="5975351"/>
            <a:ext cx="762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83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699F5D-D983-B56D-B055-2AF5063836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7B222BC3-32D6-CB97-2681-B02FE37BE2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329633"/>
              </p:ext>
            </p:extLst>
          </p:nvPr>
        </p:nvGraphicFramePr>
        <p:xfrm>
          <a:off x="0" y="0"/>
          <a:ext cx="9144000" cy="1597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811357437"/>
                    </a:ext>
                  </a:extLst>
                </a:gridCol>
              </a:tblGrid>
              <a:tr h="10998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spc="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二重発表開示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1977848"/>
                  </a:ext>
                </a:extLst>
              </a:tr>
              <a:tr h="4980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発表者名：東京一郎、京都二郎、大阪三郎、◎福岡四郎（◎代表者）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9564111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F3BBA75-BC34-2450-A0DE-2FDEA485613C}"/>
              </a:ext>
            </a:extLst>
          </p:cNvPr>
          <p:cNvSpPr txBox="1"/>
          <p:nvPr/>
        </p:nvSpPr>
        <p:spPr>
          <a:xfrm>
            <a:off x="666427" y="1699978"/>
            <a:ext cx="8043620" cy="5074070"/>
          </a:xfrm>
          <a:prstGeom prst="rect">
            <a:avLst/>
          </a:prstGeom>
          <a:noFill/>
        </p:spPr>
        <p:txBody>
          <a:bodyPr wrap="square" anchor="t" anchorCtr="0"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①学会発表・論文アクセプト年月：</a:t>
            </a:r>
            <a:endParaRPr kumimoji="1"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endParaRPr kumimoji="1"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②発表学会・研究会・雑誌名：</a:t>
            </a:r>
            <a:endParaRPr kumimoji="1"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endParaRPr kumimoji="1"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③演題・論文名：</a:t>
            </a:r>
            <a:endParaRPr kumimoji="1"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endParaRPr kumimoji="1"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④筆頭演者・著者：</a:t>
            </a:r>
            <a:endParaRPr kumimoji="1" lang="en-US" altLang="ja-JP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8425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15CACD-B2DC-2922-0402-AA402D2DC1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65372D99-2C6F-3A5A-44F3-7A04B644F0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888889"/>
              </p:ext>
            </p:extLst>
          </p:nvPr>
        </p:nvGraphicFramePr>
        <p:xfrm>
          <a:off x="0" y="0"/>
          <a:ext cx="9144000" cy="1597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811357437"/>
                    </a:ext>
                  </a:extLst>
                </a:gridCol>
              </a:tblGrid>
              <a:tr h="1099813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4400" dirty="0"/>
                        <a:t>Duplicate Presentations Disclosure</a:t>
                      </a:r>
                      <a:endParaRPr kumimoji="1" lang="ja-JP" altLang="en-US" sz="4400" spc="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1977848"/>
                  </a:ext>
                </a:extLst>
              </a:tr>
              <a:tr h="498005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000">
                          <a:solidFill>
                            <a:schemeClr val="tx1"/>
                          </a:solidFill>
                          <a:latin typeface="Century" panose="02040604050505020304" pitchFamily="18" charset="0"/>
                          <a:ea typeface="ＭＳ Ｐゴシック" panose="020B0600070205080204" pitchFamily="50" charset="-128"/>
                        </a:rPr>
                        <a:t>     Authors</a:t>
                      </a:r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  <a:ea typeface="ＭＳ Ｐゴシック" panose="020B0600070205080204" pitchFamily="50" charset="-128"/>
                        </a:rPr>
                        <a:t>：</a:t>
                      </a:r>
                      <a:r>
                        <a:rPr kumimoji="1" lang="en-US" altLang="ja-JP" sz="2000" kern="120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  <a:ea typeface="ＭＳ Ｐゴシック" panose="020B0600070205080204" pitchFamily="50" charset="-128"/>
                          <a:cs typeface="+mn-cs"/>
                        </a:rPr>
                        <a:t>I. Tokyo, J. Kyoto,</a:t>
                      </a:r>
                      <a:r>
                        <a:rPr kumimoji="1" lang="ja-JP" altLang="en-US" sz="2000" kern="120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  <a:ea typeface="ＭＳ Ｐゴシック" panose="020B0600070205080204" pitchFamily="50" charset="-128"/>
                          <a:cs typeface="+mn-cs"/>
                        </a:rPr>
                        <a:t> </a:t>
                      </a:r>
                      <a:r>
                        <a:rPr kumimoji="1" lang="en-US" altLang="ja-JP" sz="2000" kern="120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  <a:ea typeface="ＭＳ Ｐゴシック" panose="020B0600070205080204" pitchFamily="50" charset="-128"/>
                          <a:cs typeface="+mn-cs"/>
                        </a:rPr>
                        <a:t>S. Osaka,</a:t>
                      </a:r>
                      <a:r>
                        <a:rPr kumimoji="1" lang="ja-JP" altLang="en-US" sz="2000" kern="120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  <a:ea typeface="ＭＳ Ｐゴシック" panose="020B0600070205080204" pitchFamily="50" charset="-128"/>
                          <a:cs typeface="+mn-cs"/>
                        </a:rPr>
                        <a:t> </a:t>
                      </a:r>
                      <a:r>
                        <a:rPr kumimoji="1" lang="en-US" altLang="ja-JP" sz="2000" kern="120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  <a:ea typeface="ＭＳ Ｐゴシック" panose="020B0600070205080204" pitchFamily="50" charset="-128"/>
                          <a:cs typeface="+mn-cs"/>
                        </a:rPr>
                        <a:t>S. Fukuoka</a:t>
                      </a:r>
                      <a:endParaRPr kumimoji="1" lang="ja-JP" altLang="en-US" sz="2000" kern="1200" dirty="0">
                        <a:solidFill>
                          <a:schemeClr val="tx1"/>
                        </a:solidFill>
                        <a:latin typeface="Century" panose="02040604050505020304" pitchFamily="18" charset="0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9564111"/>
                  </a:ext>
                </a:extLst>
              </a:tr>
            </a:tbl>
          </a:graphicData>
        </a:graphic>
      </p:graphicFrame>
      <p:sp>
        <p:nvSpPr>
          <p:cNvPr id="12" name="Rectangle 1">
            <a:extLst>
              <a:ext uri="{FF2B5EF4-FFF2-40B4-BE49-F238E27FC236}">
                <a16:creationId xmlns:a16="http://schemas.microsoft.com/office/drawing/2014/main" id="{0044673B-1E8F-BB8E-647D-116AB49D7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C948EFB-8D11-89EC-66C5-6AB17CDD750F}"/>
              </a:ext>
            </a:extLst>
          </p:cNvPr>
          <p:cNvSpPr txBox="1"/>
          <p:nvPr/>
        </p:nvSpPr>
        <p:spPr>
          <a:xfrm>
            <a:off x="457199" y="1726853"/>
            <a:ext cx="8260597" cy="38815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1" hangingPunct="1">
              <a:lnSpc>
                <a:spcPct val="200000"/>
              </a:lnSpc>
              <a:buFont typeface="+mj-lt"/>
              <a:buAutoNum type="arabicPeriod"/>
              <a:defRPr/>
            </a:pPr>
            <a:r>
              <a:rPr lang="en-US" altLang="ja-JP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Presentation/Accepted Date:	</a:t>
            </a:r>
          </a:p>
          <a:p>
            <a:pPr marL="342900" indent="-342900" eaLnBrk="1" hangingPunct="1">
              <a:lnSpc>
                <a:spcPct val="200000"/>
              </a:lnSpc>
              <a:buFont typeface="+mj-lt"/>
              <a:buAutoNum type="arabicPeriod"/>
              <a:defRPr/>
            </a:pPr>
            <a:endParaRPr lang="en-US" altLang="ja-JP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342900" indent="-342900" eaLnBrk="1" hangingPunct="1">
              <a:lnSpc>
                <a:spcPct val="200000"/>
              </a:lnSpc>
              <a:buFont typeface="+mj-lt"/>
              <a:buAutoNum type="arabicPeriod"/>
              <a:defRPr/>
            </a:pPr>
            <a:r>
              <a:rPr lang="en-US" altLang="ja-JP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Conference, Scientific Meeting, or Journal Name:	</a:t>
            </a:r>
          </a:p>
          <a:p>
            <a:pPr marL="342900" indent="-342900" eaLnBrk="1" hangingPunct="1">
              <a:lnSpc>
                <a:spcPct val="200000"/>
              </a:lnSpc>
              <a:buFont typeface="+mj-lt"/>
              <a:buAutoNum type="arabicPeriod"/>
              <a:defRPr/>
            </a:pPr>
            <a:endParaRPr lang="en-US" altLang="ja-JP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342900" indent="-342900" eaLnBrk="1" hangingPunct="1">
              <a:lnSpc>
                <a:spcPct val="200000"/>
              </a:lnSpc>
              <a:buFont typeface="+mj-lt"/>
              <a:buAutoNum type="arabicPeriod"/>
              <a:defRPr/>
            </a:pPr>
            <a:r>
              <a:rPr lang="en-US" altLang="ja-JP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Presentation or Paper Title:	</a:t>
            </a:r>
          </a:p>
          <a:p>
            <a:pPr marL="342900" indent="-342900" eaLnBrk="1" hangingPunct="1">
              <a:lnSpc>
                <a:spcPct val="200000"/>
              </a:lnSpc>
              <a:buFont typeface="+mj-lt"/>
              <a:buAutoNum type="arabicPeriod"/>
              <a:defRPr/>
            </a:pPr>
            <a:endParaRPr lang="en-US" altLang="ja-JP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342900" indent="-342900" eaLnBrk="1" hangingPunct="1">
              <a:lnSpc>
                <a:spcPct val="200000"/>
              </a:lnSpc>
              <a:buFont typeface="+mj-lt"/>
              <a:buAutoNum type="arabicPeriod"/>
              <a:defRPr/>
            </a:pPr>
            <a:r>
              <a:rPr lang="en-US" altLang="ja-JP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First Author or Speaker:	</a:t>
            </a:r>
          </a:p>
        </p:txBody>
      </p:sp>
    </p:spTree>
    <p:extLst>
      <p:ext uri="{BB962C8B-B14F-4D97-AF65-F5344CB8AC3E}">
        <p14:creationId xmlns:p14="http://schemas.microsoft.com/office/powerpoint/2010/main" val="1784714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470</TotalTime>
  <Words>97</Words>
  <Application>Microsoft Office PowerPoint</Application>
  <PresentationFormat>画面に合わせる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メイリオ</vt:lpstr>
      <vt:lpstr>游ゴシック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Uchikawa Kei</dc:creator>
  <cp:lastModifiedBy>竹内 JRS</cp:lastModifiedBy>
  <cp:revision>14</cp:revision>
  <cp:lastPrinted>2024-08-07T08:11:36Z</cp:lastPrinted>
  <dcterms:created xsi:type="dcterms:W3CDTF">2024-08-07T00:58:14Z</dcterms:created>
  <dcterms:modified xsi:type="dcterms:W3CDTF">2025-02-20T08:18:20Z</dcterms:modified>
</cp:coreProperties>
</file>